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1"/>
    <p:restoredTop sz="86364"/>
  </p:normalViewPr>
  <p:slideViewPr>
    <p:cSldViewPr snapToGrid="0" showGuides="1">
      <p:cViewPr varScale="1">
        <p:scale>
          <a:sx n="52" d="100"/>
          <a:sy n="52" d="100"/>
        </p:scale>
        <p:origin x="90" y="1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B7683255-5125-407C-ABE0-1888F7FCC9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2793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8F2B43E2-4680-41BF-A363-F55B248A4C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6162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D876487A-2E31-4D85-B7C0-C729376D765C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7187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48C19F0-1B2C-4432-95EC-5C5AD7B3C0E9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517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D5063-8B91-4BF9-9394-E290352AB1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3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518-49DB-4639-AC24-B3E88C25E2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7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723A-2A3A-4FB6-A62E-80F2FE729C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014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C866C-8A09-4FBE-BFDF-92DC52A80B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4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D4E-EBF4-480A-A578-20F24C9274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43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68BDF-05D2-45B7-9142-CC60AB1C6B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4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106A6-EEA6-4E0B-835D-C0D0BFD019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411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6F97-D930-40C9-8EE6-87A615A508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117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97D8-1F65-429C-A1C8-830E785549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77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282C5-057A-4686-8A7D-09BA452C1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7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8F935-2883-4623-8652-05AE20A251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236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2F649181-C1CD-4648-985C-412B407C39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889000"/>
            <a:ext cx="8493125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 Japanese Association of Cardiac Rehabilitation</a:t>
            </a:r>
            <a:b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</a:t>
            </a:r>
            <a: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Disclosure</a:t>
            </a:r>
            <a: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Name of All Authors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4227513"/>
            <a:ext cx="8534400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Trust research/joint research funds:  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〇〇</a:t>
            </a: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 company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Scholarship fund:			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〇〇</a:t>
            </a: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 company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Affillation with Endowed Department: yes (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〇〇</a:t>
            </a: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196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889000"/>
            <a:ext cx="8493125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 Japanese Association of Cardiac Rehabilitation</a:t>
            </a:r>
            <a:b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</a:t>
            </a:r>
            <a: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Disclosure</a:t>
            </a:r>
            <a: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Name of All Authors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4227513"/>
            <a:ext cx="8534400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There is no need to disclosure the amounts.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0244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34</Words>
  <Application>Microsoft Office PowerPoint</Application>
  <PresentationFormat>画面に合わせる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The Japanese Association of Cardiac Rehabilitation ＣＯ Ｉ  Disclosure 　 Name of All Authors</vt:lpstr>
      <vt:lpstr>The Japanese Association of Cardiac Rehabilitation ＣＯ Ｉ  Disclosure 　 Name of All Authors</vt:lpstr>
    </vt:vector>
  </TitlesOfParts>
  <Company>Heart Failure Society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心リハ学会ノート</cp:lastModifiedBy>
  <cp:revision>94</cp:revision>
  <dcterms:created xsi:type="dcterms:W3CDTF">2000-09-04T17:39:07Z</dcterms:created>
  <dcterms:modified xsi:type="dcterms:W3CDTF">2017-05-26T06:14:39Z</dcterms:modified>
</cp:coreProperties>
</file>